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90" r:id="rId3"/>
    <p:sldId id="259" r:id="rId4"/>
    <p:sldId id="258" r:id="rId5"/>
    <p:sldId id="260" r:id="rId6"/>
    <p:sldId id="261" r:id="rId7"/>
    <p:sldId id="264" r:id="rId8"/>
    <p:sldId id="291" r:id="rId9"/>
    <p:sldId id="266" r:id="rId10"/>
    <p:sldId id="277" r:id="rId11"/>
    <p:sldId id="292" r:id="rId12"/>
    <p:sldId id="295" r:id="rId13"/>
    <p:sldId id="293" r:id="rId14"/>
    <p:sldId id="268" r:id="rId15"/>
    <p:sldId id="269" r:id="rId16"/>
    <p:sldId id="272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5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29" name="Google Shape;22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68a8848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a68a8848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268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hikshadaan.fica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://www.shikshadaan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icacleveland.org/" TargetMode="External"/><Relationship Id="rId5" Type="http://schemas.openxmlformats.org/officeDocument/2006/relationships/hyperlink" Target="http://www.shikshadaan.org/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hikshadaan.fica@gmail.com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web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1856" y="-36761"/>
            <a:ext cx="3296150" cy="32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614007" y="2892180"/>
            <a:ext cx="8215269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(The Gift of Education)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 initiative of FICA – Federation of India Community Associations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u="none" strike="noStrike" cap="none" dirty="0">
              <a:ea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000" b="1" i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Annual Volunteer Appreciation and Open House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Sept. 11, 2022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shikshadaan.fica@gmail.com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www.shikshadaan.org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to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Neeti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Vijay Sharma and Lotus Banquet Hall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Sponsoring this event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301" y="387676"/>
            <a:ext cx="8116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Shiksha Daan</a:t>
            </a:r>
          </a:p>
          <a:p>
            <a:pPr algn="ctr"/>
            <a:r>
              <a:rPr lang="en-US" sz="2400" b="1" i="1" dirty="0"/>
              <a:t>The Gift of Education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" y="0"/>
            <a:ext cx="1364154" cy="1364154"/>
          </a:xfrm>
          <a:prstGeom prst="rect">
            <a:avLst/>
          </a:prstGeom>
        </p:spPr>
      </p:pic>
      <p:pic>
        <p:nvPicPr>
          <p:cNvPr id="1026" name="Picture 2" descr="FIC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34" y="1261915"/>
            <a:ext cx="832980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The Refugee Response – Youth Mentoring Program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Partnership with Refugee Response started in 2015.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one-on-one online tutoring/mentoring for two one-hour sessions per week during the school year.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Refugee Response does the screening of the family and student and provides training and support to mentors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Mentoring sessions are held on Tuesdays and Thursdays from 5-6 pm and 6-7 pm.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Prospective mentors required to complete an application, personal interview, and background check. One year commitment to mentor the student.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Shiksha Daan currently has 3 active mentors.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TRR also provides in person mentoring to students from refugee families at their office location. See Kate </a:t>
            </a:r>
            <a:r>
              <a:rPr lang="en-US" sz="2000" dirty="0" err="1"/>
              <a:t>Nickley</a:t>
            </a:r>
            <a:r>
              <a:rPr lang="en-US" sz="2000" dirty="0"/>
              <a:t>, TRR Youth Mentoring Program Manager for more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598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301" y="387676"/>
            <a:ext cx="8116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Shiksha Daan</a:t>
            </a:r>
          </a:p>
          <a:p>
            <a:pPr algn="ctr"/>
            <a:r>
              <a:rPr lang="en-US" sz="2400" b="1" i="1" dirty="0"/>
              <a:t>The Gift of Education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" y="0"/>
            <a:ext cx="1364154" cy="1364154"/>
          </a:xfrm>
          <a:prstGeom prst="rect">
            <a:avLst/>
          </a:prstGeom>
        </p:spPr>
      </p:pic>
      <p:pic>
        <p:nvPicPr>
          <p:cNvPr id="1026" name="Picture 2" descr="FIC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34" y="1261915"/>
            <a:ext cx="8329807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Seeds of Literacy – Adult Tutoring Program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Partnership with Seeds of Literacy started in 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Seeds of Literacy provides tutoring to adults to help them complete their high school equivalent diploma.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one-on-one online tutoring to adults for at least one two-hour session per week throughout the year.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Seeds of Literacy does the screening of the student and provides training and support to mentors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Tutoring sessions are held on Mon. to Thursdays, 9-11 am, 1-3 pm and 6-8 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Prospective mentors required to complete an application, personal interview, and background check.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From July 2021 to June 2022 4 Shiksha Daan volunteers did a total of 120 hours of tutoring for the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Seeds also offers in person tutoring to adults at their two office locations. See Kim Taylor from Seeds of Literacy for more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799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301" y="387676"/>
            <a:ext cx="8116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Shiksha Daan</a:t>
            </a:r>
          </a:p>
          <a:p>
            <a:pPr algn="ctr"/>
            <a:r>
              <a:rPr lang="en-US" sz="2400" b="1" i="1" dirty="0"/>
              <a:t>The Gift of Education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" y="0"/>
            <a:ext cx="1364154" cy="1364154"/>
          </a:xfrm>
          <a:prstGeom prst="rect">
            <a:avLst/>
          </a:prstGeom>
        </p:spPr>
      </p:pic>
      <p:pic>
        <p:nvPicPr>
          <p:cNvPr id="1026" name="Picture 2" descr="FIC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34" y="1261915"/>
            <a:ext cx="832980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Shiksha Daan – Additional Accomplishments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Developed a new website in 2021 – </a:t>
            </a:r>
            <a:r>
              <a:rPr lang="en-US" sz="2000" dirty="0">
                <a:hlinkClick r:id="rId4"/>
              </a:rPr>
              <a:t>www.shikshadaan.org</a:t>
            </a:r>
            <a:r>
              <a:rPr lang="en-US" sz="2000" dirty="0"/>
              <a:t> – Thanks to Manav Malik, </a:t>
            </a:r>
            <a:r>
              <a:rPr lang="en-US" sz="2000" dirty="0" err="1"/>
              <a:t>Saija</a:t>
            </a:r>
            <a:r>
              <a:rPr lang="en-US" sz="2000" dirty="0"/>
              <a:t> Shah and Prashant Subramanian. Shivangi </a:t>
            </a:r>
            <a:r>
              <a:rPr lang="en-US" sz="2000" dirty="0" err="1"/>
              <a:t>Mohta</a:t>
            </a:r>
            <a:r>
              <a:rPr lang="en-US" sz="2000" dirty="0"/>
              <a:t> has now taken over maintaining and updating the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Made donations to our partners to help them with their programs:</a:t>
            </a:r>
          </a:p>
          <a:p>
            <a:pPr marL="54864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Refugee Response – Donated $2000 to help them get licenses for educational software to use in their Youth Mentoring Program</a:t>
            </a:r>
          </a:p>
          <a:p>
            <a:pPr marL="54864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Seeds of Literacy – Donated $1500 to pay for the Zoom license for the virtual tutoring program for the whole year, and also to support Testing for Adult Basic Education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6650B-4D72-09AB-8A9F-0845A9D01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07" y="4359753"/>
            <a:ext cx="2318809" cy="1739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1E618-E73C-9682-C920-364243615E78}"/>
              </a:ext>
            </a:extLst>
          </p:cNvPr>
          <p:cNvSpPr txBox="1"/>
          <p:nvPr/>
        </p:nvSpPr>
        <p:spPr>
          <a:xfrm>
            <a:off x="3576795" y="4629143"/>
            <a:ext cx="427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Salvation Army Family Homeless Shelter – Donated $1500 worth of school supplies for students living in the shelter</a:t>
            </a:r>
          </a:p>
        </p:txBody>
      </p:sp>
    </p:spTree>
    <p:extLst>
      <p:ext uri="{BB962C8B-B14F-4D97-AF65-F5344CB8AC3E}">
        <p14:creationId xmlns:p14="http://schemas.microsoft.com/office/powerpoint/2010/main" val="185143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301" y="387676"/>
            <a:ext cx="8116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Shiksha Daan</a:t>
            </a:r>
          </a:p>
          <a:p>
            <a:pPr algn="ctr"/>
            <a:r>
              <a:rPr lang="en-US" sz="2400" b="1" i="1" dirty="0"/>
              <a:t>The Gift of Education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" y="0"/>
            <a:ext cx="1364154" cy="1364154"/>
          </a:xfrm>
          <a:prstGeom prst="rect">
            <a:avLst/>
          </a:prstGeom>
        </p:spPr>
      </p:pic>
      <p:pic>
        <p:nvPicPr>
          <p:cNvPr id="1026" name="Picture 2" descr="FIC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EA9FF9-14C1-82BE-CE31-CBA6122DA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89423" y="859521"/>
            <a:ext cx="4098197" cy="60846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3CAFCE-7BCE-CD5B-067F-D547B8DF1D02}"/>
              </a:ext>
            </a:extLst>
          </p:cNvPr>
          <p:cNvSpPr txBox="1"/>
          <p:nvPr/>
        </p:nvSpPr>
        <p:spPr>
          <a:xfrm>
            <a:off x="3185514" y="1421682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Thank you card from TRR Staff</a:t>
            </a:r>
          </a:p>
        </p:txBody>
      </p:sp>
    </p:spTree>
    <p:extLst>
      <p:ext uri="{BB962C8B-B14F-4D97-AF65-F5344CB8AC3E}">
        <p14:creationId xmlns:p14="http://schemas.microsoft.com/office/powerpoint/2010/main" val="318039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/>
        </p:nvSpPr>
        <p:spPr>
          <a:xfrm>
            <a:off x="626301" y="410047"/>
            <a:ext cx="81168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Gift of Education</a:t>
            </a:r>
            <a:endParaRPr/>
          </a:p>
        </p:txBody>
      </p:sp>
      <p:pic>
        <p:nvPicPr>
          <p:cNvPr id="196" name="Google Shape;19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" y="0"/>
            <a:ext cx="1364154" cy="13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 descr="FIC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/>
          <p:nvPr/>
        </p:nvSpPr>
        <p:spPr>
          <a:xfrm>
            <a:off x="210750" y="1323912"/>
            <a:ext cx="83298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Summary (3/1/2021 – 2/28/2022)</a:t>
            </a:r>
            <a:endParaRPr dirty="0"/>
          </a:p>
        </p:txBody>
      </p:sp>
      <p:sp>
        <p:nvSpPr>
          <p:cNvPr id="199" name="Google Shape;199;p25"/>
          <p:cNvSpPr/>
          <p:nvPr/>
        </p:nvSpPr>
        <p:spPr>
          <a:xfrm>
            <a:off x="407096" y="1775925"/>
            <a:ext cx="8329807" cy="540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 Balance: $12,189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Donations Received: $14,960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Expenses: $7088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Donation to Seeds of Literacy - $1000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Donation to Youth Opportunities Unlimited - $1000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Donation to Refugee Response - $1000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 Website Licensing - $492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 Cards to Volunteers - $1350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School Supplies for Salvation Army Homeless Shelter - $2284 ($1181 is carryover from previous fiscal year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Ending Balance: $20,061</a:t>
            </a:r>
            <a:endParaRPr dirty="0"/>
          </a:p>
          <a:p>
            <a:pPr marL="342900" marR="0" lvl="0" indent="-215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/>
        </p:nvSpPr>
        <p:spPr>
          <a:xfrm>
            <a:off x="626301" y="410047"/>
            <a:ext cx="81168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Gift of Education</a:t>
            </a:r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" y="0"/>
            <a:ext cx="1364154" cy="13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 descr="FIC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/>
          <p:nvPr/>
        </p:nvSpPr>
        <p:spPr>
          <a:xfrm>
            <a:off x="210750" y="1323912"/>
            <a:ext cx="83298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Donating to Shiksha Daan</a:t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421329" y="1704439"/>
            <a:ext cx="8329807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to our Donors – your support is very much appreciated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we have moved to online tutoring, we provide support to the families to ensure that they have the means for their children to participate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also serve as a conduit for combining contributions from the community members and making meaningful contributions to organizations serving the education/development needs of students from low income families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Donate: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www.shikshadaan.org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click on Donate button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www.ficacleveland.org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click on Donate button. In the notes state that the contribution is for Shiksha Daan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a check made out to “FICA – Shiksha Daan” to Shiksha Daan, C/O Sanjay Garg, 28853 Woodmill Drive, Westlake OH 44145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 is a project of FICA which is a 501(c)(3) registered organization. So contributions to Shiksha Daan are tax deductible.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/>
        </p:nvSpPr>
        <p:spPr>
          <a:xfrm>
            <a:off x="626301" y="387676"/>
            <a:ext cx="81168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Gift of Education</a:t>
            </a: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" y="0"/>
            <a:ext cx="1364154" cy="13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 descr="FIC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/>
          <p:nvPr/>
        </p:nvSpPr>
        <p:spPr>
          <a:xfrm>
            <a:off x="413359" y="1833415"/>
            <a:ext cx="8329807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to the community for your Enthusiastic Support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consider signing up for one or more of our programs</a:t>
            </a:r>
            <a:endParaRPr dirty="0"/>
          </a:p>
          <a:p>
            <a:pPr algn="ctr"/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us at </a:t>
            </a:r>
            <a:r>
              <a:rPr lang="en-U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shikshadaan.fica@gmail.com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are interested in volunteering with Shiksha Daan – as a tutor for our online tutoring program, or as a tutor/mentor with one of our partner programs</a:t>
            </a:r>
            <a:endParaRPr lang="en-US"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us spread the word about Shiksha Daan and get greater involvement from the Community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  Suggestions?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225;p28">
            <a:extLst>
              <a:ext uri="{FF2B5EF4-FFF2-40B4-BE49-F238E27FC236}">
                <a16:creationId xmlns:a16="http://schemas.microsoft.com/office/drawing/2014/main" id="{8E0461CF-437C-EB9A-5A5C-393CCE66DBAD}"/>
              </a:ext>
            </a:extLst>
          </p:cNvPr>
          <p:cNvSpPr txBox="1"/>
          <p:nvPr/>
        </p:nvSpPr>
        <p:spPr>
          <a:xfrm>
            <a:off x="151691" y="4849783"/>
            <a:ext cx="801535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737" y="1408718"/>
            <a:ext cx="805806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Agenda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Shiksha Daan 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Overview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Brief Discussion of Current Programs including perspectives from volunteers as well as students</a:t>
            </a:r>
          </a:p>
          <a:p>
            <a:pPr marL="800100" lvl="5" indent="-342900">
              <a:buFont typeface="Arial" panose="020B0604020202020204" pitchFamily="34" charset="0"/>
              <a:buChar char="•"/>
            </a:pPr>
            <a:r>
              <a:rPr lang="en-US" sz="2000" dirty="0"/>
              <a:t>Finances and Giving to Partner Organizations</a:t>
            </a:r>
          </a:p>
          <a:p>
            <a:pPr marL="800100" lvl="5" indent="-342900">
              <a:buFont typeface="Arial" panose="020B0604020202020204" pitchFamily="34" charset="0"/>
              <a:buChar char="•"/>
            </a:pPr>
            <a:r>
              <a:rPr lang="en-US" sz="2000" dirty="0"/>
              <a:t>Q&amp;A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Lunch and open networking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Learn more details about specific programs and sign up as volunteer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" y="0"/>
            <a:ext cx="1364154" cy="1364154"/>
          </a:xfrm>
          <a:prstGeom prst="rect">
            <a:avLst/>
          </a:prstGeom>
        </p:spPr>
      </p:pic>
      <p:pic>
        <p:nvPicPr>
          <p:cNvPr id="1026" name="Picture 2" descr="FIC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099" y="6385050"/>
            <a:ext cx="33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shikshadaan.fica@gmail.com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301" y="312520"/>
            <a:ext cx="8116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Shiksha Daan</a:t>
            </a:r>
          </a:p>
          <a:p>
            <a:pPr algn="ctr"/>
            <a:r>
              <a:rPr lang="en-US" sz="2400" b="1" i="1" dirty="0"/>
              <a:t>The Gift of Education</a:t>
            </a:r>
          </a:p>
        </p:txBody>
      </p:sp>
    </p:spTree>
    <p:extLst>
      <p:ext uri="{BB962C8B-B14F-4D97-AF65-F5344CB8AC3E}">
        <p14:creationId xmlns:p14="http://schemas.microsoft.com/office/powerpoint/2010/main" val="229243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626301" y="387676"/>
            <a:ext cx="81168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Gift of Education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400834" y="1305788"/>
            <a:ext cx="848803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 was established in July 2013 as an activity of FICA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the Indian community actively involved with the education and development of underprivileged youth and adults in Greater Cleveland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approach is to conduct our own tutoring program, as well as partner with other organizations which support youth education and development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reach out to the Indian community to volunteer as tutors and mentors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201627" y="3272705"/>
            <a:ext cx="854153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&amp; Status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our inception we: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a tutoring program in Cleveland Heights which operated for 8 years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dirty="0">
                <a:ea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stablished a tutoring program on the Cleveland Westside which operated for 4 years. In person tutoring was discontinued in March 2020 because of COVID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an online tutoring program in April 2020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Established robust partnerships with: College Now, Refugee Response and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Seeds of Literacy</a:t>
            </a:r>
            <a:endParaRPr dirty="0"/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" y="0"/>
            <a:ext cx="1364154" cy="13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FIC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509737" y="1408717"/>
            <a:ext cx="8058065" cy="49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 Committee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Sanjay Garg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Chair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Gita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Gidwani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Keyuri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Harzarnis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Meera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Kansal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Shivangi </a:t>
            </a:r>
            <a:r>
              <a:rPr lang="en-US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Mohta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Vinod Nagpal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Prashanth Subramanian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Pranay Verma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 Members: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Vijay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Julka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Sahithya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Wyntrich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Ramesh Shah, Hemant Kanodia, Swati Sathe, Akhilesh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Chowksy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Sangita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Bafna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Nivi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Engineer, Gowri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Mohandoss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Mala Garg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" y="0"/>
            <a:ext cx="1364154" cy="13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FIC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88099" y="6385050"/>
            <a:ext cx="33945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shikshadaan.fica@gmail.com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626301" y="312520"/>
            <a:ext cx="81168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Gift of Education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/>
        </p:nvSpPr>
        <p:spPr>
          <a:xfrm>
            <a:off x="626301" y="387676"/>
            <a:ext cx="81168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Gift of Education</a:t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201417" y="1364154"/>
            <a:ext cx="8488037" cy="528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 by the Numbers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Sept. 2021 to May 2022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Refugee/Low Income students tutored online through our own programs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College Students mentored through College Now program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students mentored through the Refugee Response program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Multiple adults tutored through the Seeds of Literacy Program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40 active volunteers giving their time for tutoring/mentoring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1500 Volunteer Hours Contributed to help with under-privileged youth and adult education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" y="0"/>
            <a:ext cx="1364154" cy="13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FIC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626301" y="387676"/>
            <a:ext cx="8116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Gift of Education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201417" y="1364154"/>
            <a:ext cx="8487900" cy="5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Big Thank You To All The </a:t>
            </a:r>
            <a:endParaRPr sz="4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 Volunteers</a:t>
            </a:r>
            <a:endParaRPr sz="2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" y="0"/>
            <a:ext cx="1364154" cy="13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 descr="FIC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619203" y="271547"/>
            <a:ext cx="81168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Gift of Education</a:t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" y="0"/>
            <a:ext cx="1364154" cy="13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 descr="FIC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304800" y="1283197"/>
            <a:ext cx="8672015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Tutoring Program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moved to online tutoring in April 2020 because of the COVID situation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started with 7 students in April 2020 and had 21 students in our program by Jan. 2022.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 are from Refugee families – Nepali, Middle Eastern, Afghani</a:t>
            </a:r>
            <a:endParaRPr dirty="0"/>
          </a:p>
        </p:txBody>
      </p:sp>
      <p:sp>
        <p:nvSpPr>
          <p:cNvPr id="162" name="Google Shape;162;p21"/>
          <p:cNvSpPr txBox="1"/>
          <p:nvPr/>
        </p:nvSpPr>
        <p:spPr>
          <a:xfrm>
            <a:off x="3153354" y="3364142"/>
            <a:ext cx="5477392" cy="242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Operation:</a:t>
            </a:r>
            <a:endParaRPr dirty="0"/>
          </a:p>
          <a:p>
            <a:pPr marL="800100" marR="0" lvl="1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match the student with a volunteer tutor based on mutual interests and capability</a:t>
            </a:r>
            <a:endParaRPr dirty="0"/>
          </a:p>
          <a:p>
            <a:pPr marL="800100" marR="0" lvl="1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tutor works with the parent to set up a day/time for tutoring and the web based media (Skype, Zoom etc.) to be used for tutoring</a:t>
            </a:r>
          </a:p>
          <a:p>
            <a:pPr marL="800100" marR="0" lvl="1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Tutoring is done during the academic year for 2 hours a week on weekday evenings</a:t>
            </a:r>
            <a:endParaRPr dirty="0"/>
          </a:p>
          <a:p>
            <a:pPr marL="800100" marR="0" lvl="1" indent="-3429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follow up with the tutors and the parents to see how the tutoring is coming along.</a:t>
            </a:r>
            <a:endParaRPr dirty="0"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200" y="3510575"/>
            <a:ext cx="2161201" cy="324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619203" y="271547"/>
            <a:ext cx="81168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Gift of Education</a:t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" y="0"/>
            <a:ext cx="1364154" cy="13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 descr="FIC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304800" y="1283197"/>
            <a:ext cx="8672015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Tutoring Program – contd.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 students in our program have shown significant improvement in their grades. 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student enrollment keeps on increasing through word of mouth from parents to their community members – we need more volunteer tutors to support the new students. Apply at www.shikshadaan.org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held a tutor and student family picnic on July 31, 2022 at a picnic shelter in the Metro Parks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734C3-4864-F024-34F1-953A53B43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8" y="4117111"/>
            <a:ext cx="3157553" cy="2368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1B47B-0A5A-2AA5-516D-53B62D80C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158" y="4117111"/>
            <a:ext cx="2641786" cy="1981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45C2A2-3C5F-BD74-8423-E158D9B16D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533165" y="4188039"/>
            <a:ext cx="2785161" cy="208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7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/>
        </p:nvSpPr>
        <p:spPr>
          <a:xfrm>
            <a:off x="626301" y="387676"/>
            <a:ext cx="811686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Shiksha Daan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Gift of Education</a:t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" y="0"/>
            <a:ext cx="1364154" cy="136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 descr="FIC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96" y="7349"/>
            <a:ext cx="1403121" cy="126043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>
            <a:off x="441934" y="1261915"/>
            <a:ext cx="8329807" cy="324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Now Mentoring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 with College Now started in 2015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 college students from low-income families. Mentoring is done mostly via phone/web with 3-4 in-person meetings expected during the academic year.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apply through the College Now website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College Now provides training and the infrastructure for interaction with the student. Extensive support available to mentors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2021-22 school year, Shiksha Daan had 12 mentors paired with students. Many mentees completed their degree programs this summer.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 expect an additional 3 mentors to assigned mentees for 2022-23 Academic Year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5BFE4-1776-9A6D-F106-F13957C1F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48" y="4326078"/>
            <a:ext cx="2238862" cy="1496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9C29F-8CBE-C744-738C-F29E785F3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580114" y="4511551"/>
            <a:ext cx="2053444" cy="1540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9EB9D6-3B30-C3C3-F168-D0AF3B396C50}"/>
              </a:ext>
            </a:extLst>
          </p:cNvPr>
          <p:cNvSpPr txBox="1"/>
          <p:nvPr/>
        </p:nvSpPr>
        <p:spPr>
          <a:xfrm>
            <a:off x="682248" y="5865522"/>
            <a:ext cx="227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Jessica Hall – Mentee of Gita </a:t>
            </a:r>
            <a:r>
              <a:rPr lang="en-US" sz="1200" dirty="0" err="1"/>
              <a:t>Gidwani</a:t>
            </a:r>
            <a:r>
              <a:rPr lang="en-US" sz="1200" dirty="0"/>
              <a:t>. Now in 3</a:t>
            </a:r>
            <a:r>
              <a:rPr lang="en-US" sz="1200" baseline="30000" dirty="0"/>
              <a:t>rd</a:t>
            </a:r>
            <a:r>
              <a:rPr lang="en-US" sz="1200" dirty="0"/>
              <a:t> year of Medical School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6FE53E-835B-C40A-E7F8-0F83D372EA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839" y="4217733"/>
            <a:ext cx="1773303" cy="2060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590025-CF99-5DFE-0FA2-E32F7390D608}"/>
              </a:ext>
            </a:extLst>
          </p:cNvPr>
          <p:cNvSpPr txBox="1"/>
          <p:nvPr/>
        </p:nvSpPr>
        <p:spPr>
          <a:xfrm>
            <a:off x="3634803" y="6308315"/>
            <a:ext cx="1944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Sanjay with mentee Sam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CD141-42A9-BC37-9470-67DD941F1706}"/>
              </a:ext>
            </a:extLst>
          </p:cNvPr>
          <p:cNvSpPr txBox="1"/>
          <p:nvPr/>
        </p:nvSpPr>
        <p:spPr>
          <a:xfrm>
            <a:off x="6430457" y="6305538"/>
            <a:ext cx="220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Mala Garg – 2021 Mentee of the Year Award Recipient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1542</Words>
  <Application>Microsoft Office PowerPoint</Application>
  <PresentationFormat>On-screen Show (4:3)</PresentationFormat>
  <Paragraphs>163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Garg</dc:creator>
  <cp:lastModifiedBy>Sanjay Garg</cp:lastModifiedBy>
  <cp:revision>11</cp:revision>
  <dcterms:modified xsi:type="dcterms:W3CDTF">2022-09-19T21:23:48Z</dcterms:modified>
</cp:coreProperties>
</file>